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8" r:id="rId5"/>
    <p:sldId id="258" r:id="rId6"/>
    <p:sldId id="260" r:id="rId7"/>
    <p:sldId id="263" r:id="rId8"/>
    <p:sldId id="265" r:id="rId9"/>
    <p:sldId id="261" r:id="rId10"/>
    <p:sldId id="266" r:id="rId11"/>
    <p:sldId id="269" r:id="rId12"/>
    <p:sldId id="272" r:id="rId13"/>
    <p:sldId id="271" r:id="rId14"/>
    <p:sldId id="276" r:id="rId15"/>
    <p:sldId id="278" r:id="rId16"/>
    <p:sldId id="277" r:id="rId17"/>
    <p:sldId id="279" r:id="rId18"/>
    <p:sldId id="280" r:id="rId19"/>
    <p:sldId id="259" r:id="rId20"/>
    <p:sldId id="281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9D9DA-7E69-445D-829A-E0038740A1C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933FE4-053C-42AC-8E49-2D6D360E69A7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¿Qué son los fluidos?</a:t>
          </a:r>
          <a:endParaRPr lang="en-US"/>
        </a:p>
      </dgm:t>
    </dgm:pt>
    <dgm:pt modelId="{AD1B92AF-A670-47FC-BC26-8D1A59D7B0C2}" type="parTrans" cxnId="{6615E576-516F-4CED-8A35-A840784E3E97}">
      <dgm:prSet/>
      <dgm:spPr/>
      <dgm:t>
        <a:bodyPr/>
        <a:lstStyle/>
        <a:p>
          <a:endParaRPr lang="en-US"/>
        </a:p>
      </dgm:t>
    </dgm:pt>
    <dgm:pt modelId="{02D55C02-BB62-4439-90AB-9E7E4DD74471}" type="sibTrans" cxnId="{6615E576-516F-4CED-8A35-A840784E3E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79861C-A7CA-41E2-9DCB-ECA93F588D6C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¿Qué es la presión?</a:t>
          </a:r>
          <a:endParaRPr lang="en-US"/>
        </a:p>
      </dgm:t>
    </dgm:pt>
    <dgm:pt modelId="{9C779441-2D08-4A73-9AD7-111428B81181}" type="parTrans" cxnId="{573E09AC-AD67-49FA-ABD8-14D348D4EBB2}">
      <dgm:prSet/>
      <dgm:spPr/>
      <dgm:t>
        <a:bodyPr/>
        <a:lstStyle/>
        <a:p>
          <a:endParaRPr lang="en-US"/>
        </a:p>
      </dgm:t>
    </dgm:pt>
    <dgm:pt modelId="{D1AD53C5-E2B5-4686-B7EC-5C404A4AE72C}" type="sibTrans" cxnId="{573E09AC-AD67-49FA-ABD8-14D348D4EB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556B88-E220-4B98-BA1B-320721526BA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Comprender la presión con ejemplos que nos rodean</a:t>
          </a:r>
          <a:r>
            <a:rPr lang="es-MX"/>
            <a:t>.</a:t>
          </a:r>
          <a:endParaRPr lang="en-US"/>
        </a:p>
      </dgm:t>
    </dgm:pt>
    <dgm:pt modelId="{A76DF95B-1397-4EF3-8220-4890AB068FEE}" type="parTrans" cxnId="{E0F866CD-FB73-4516-A77F-4E120F3219AB}">
      <dgm:prSet/>
      <dgm:spPr/>
      <dgm:t>
        <a:bodyPr/>
        <a:lstStyle/>
        <a:p>
          <a:endParaRPr lang="en-US"/>
        </a:p>
      </dgm:t>
    </dgm:pt>
    <dgm:pt modelId="{6EC3C540-AA95-4193-9B3A-6C07F7AE8FAD}" type="sibTrans" cxnId="{E0F866CD-FB73-4516-A77F-4E120F3219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6CA194-2C6F-4E9F-9E07-32923DF9E258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Algunas de sus aplicaciones en el campo de la ingeniería.</a:t>
          </a:r>
          <a:endParaRPr lang="en-US"/>
        </a:p>
      </dgm:t>
    </dgm:pt>
    <dgm:pt modelId="{2E26E717-964A-4C80-9606-C19AC57CA03B}" type="parTrans" cxnId="{4994CDD2-7700-4D3E-B40E-C945031EB9E7}">
      <dgm:prSet/>
      <dgm:spPr/>
      <dgm:t>
        <a:bodyPr/>
        <a:lstStyle/>
        <a:p>
          <a:endParaRPr lang="en-US"/>
        </a:p>
      </dgm:t>
    </dgm:pt>
    <dgm:pt modelId="{B9750C78-8AFB-444E-925B-19D9D06EC7FA}" type="sibTrans" cxnId="{4994CDD2-7700-4D3E-B40E-C945031EB9E7}">
      <dgm:prSet/>
      <dgm:spPr/>
      <dgm:t>
        <a:bodyPr/>
        <a:lstStyle/>
        <a:p>
          <a:endParaRPr lang="en-US"/>
        </a:p>
      </dgm:t>
    </dgm:pt>
    <dgm:pt modelId="{887A622E-F004-40B4-AFD0-466649A9094A}" type="pres">
      <dgm:prSet presAssocID="{D049D9DA-7E69-445D-829A-E0038740A1CD}" presName="root" presStyleCnt="0">
        <dgm:presLayoutVars>
          <dgm:dir/>
          <dgm:resizeHandles val="exact"/>
        </dgm:presLayoutVars>
      </dgm:prSet>
      <dgm:spPr/>
    </dgm:pt>
    <dgm:pt modelId="{67FAA109-12E1-4E49-BFAA-12BC93CA81C3}" type="pres">
      <dgm:prSet presAssocID="{D049D9DA-7E69-445D-829A-E0038740A1CD}" presName="container" presStyleCnt="0">
        <dgm:presLayoutVars>
          <dgm:dir/>
          <dgm:resizeHandles val="exact"/>
        </dgm:presLayoutVars>
      </dgm:prSet>
      <dgm:spPr/>
    </dgm:pt>
    <dgm:pt modelId="{F9B46273-D6A7-4F6D-8918-2D804A4AE2D0}" type="pres">
      <dgm:prSet presAssocID="{73933FE4-053C-42AC-8E49-2D6D360E69A7}" presName="compNode" presStyleCnt="0"/>
      <dgm:spPr/>
    </dgm:pt>
    <dgm:pt modelId="{6044E058-1C48-458A-A7D8-044A9C5F023D}" type="pres">
      <dgm:prSet presAssocID="{73933FE4-053C-42AC-8E49-2D6D360E69A7}" presName="iconBgRect" presStyleLbl="bgShp" presStyleIdx="0" presStyleCnt="4"/>
      <dgm:spPr/>
    </dgm:pt>
    <dgm:pt modelId="{CA8B3E10-4E17-4378-AEA8-1ABD9CB4487D}" type="pres">
      <dgm:prSet presAssocID="{73933FE4-053C-42AC-8E49-2D6D360E69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D54BCF9A-196C-4157-8A00-59BE75F430EE}" type="pres">
      <dgm:prSet presAssocID="{73933FE4-053C-42AC-8E49-2D6D360E69A7}" presName="spaceRect" presStyleCnt="0"/>
      <dgm:spPr/>
    </dgm:pt>
    <dgm:pt modelId="{B6784E62-4A62-48F5-92C0-E9EEE6E3A997}" type="pres">
      <dgm:prSet presAssocID="{73933FE4-053C-42AC-8E49-2D6D360E69A7}" presName="textRect" presStyleLbl="revTx" presStyleIdx="0" presStyleCnt="4">
        <dgm:presLayoutVars>
          <dgm:chMax val="1"/>
          <dgm:chPref val="1"/>
        </dgm:presLayoutVars>
      </dgm:prSet>
      <dgm:spPr/>
    </dgm:pt>
    <dgm:pt modelId="{1ACB5740-1A96-4717-B1FB-BBA04A240859}" type="pres">
      <dgm:prSet presAssocID="{02D55C02-BB62-4439-90AB-9E7E4DD74471}" presName="sibTrans" presStyleLbl="sibTrans2D1" presStyleIdx="0" presStyleCnt="0"/>
      <dgm:spPr/>
    </dgm:pt>
    <dgm:pt modelId="{3091AFF8-33F1-4006-83EB-CDAAAE9FDDCA}" type="pres">
      <dgm:prSet presAssocID="{6A79861C-A7CA-41E2-9DCB-ECA93F588D6C}" presName="compNode" presStyleCnt="0"/>
      <dgm:spPr/>
    </dgm:pt>
    <dgm:pt modelId="{261954F3-D7F0-4E59-8708-53133FE44FC0}" type="pres">
      <dgm:prSet presAssocID="{6A79861C-A7CA-41E2-9DCB-ECA93F588D6C}" presName="iconBgRect" presStyleLbl="bgShp" presStyleIdx="1" presStyleCnt="4"/>
      <dgm:spPr/>
    </dgm:pt>
    <dgm:pt modelId="{41EA9D12-3AA0-4C1F-99AE-92FA295BA225}" type="pres">
      <dgm:prSet presAssocID="{6A79861C-A7CA-41E2-9DCB-ECA93F588D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20F8E7B-3066-4322-8204-5573997FD073}" type="pres">
      <dgm:prSet presAssocID="{6A79861C-A7CA-41E2-9DCB-ECA93F588D6C}" presName="spaceRect" presStyleCnt="0"/>
      <dgm:spPr/>
    </dgm:pt>
    <dgm:pt modelId="{FA8F4D23-90AB-4E76-8939-E6908C1C24FE}" type="pres">
      <dgm:prSet presAssocID="{6A79861C-A7CA-41E2-9DCB-ECA93F588D6C}" presName="textRect" presStyleLbl="revTx" presStyleIdx="1" presStyleCnt="4">
        <dgm:presLayoutVars>
          <dgm:chMax val="1"/>
          <dgm:chPref val="1"/>
        </dgm:presLayoutVars>
      </dgm:prSet>
      <dgm:spPr/>
    </dgm:pt>
    <dgm:pt modelId="{5C1DAFFB-DD02-4D5A-89CB-59C705CD0906}" type="pres">
      <dgm:prSet presAssocID="{D1AD53C5-E2B5-4686-B7EC-5C404A4AE72C}" presName="sibTrans" presStyleLbl="sibTrans2D1" presStyleIdx="0" presStyleCnt="0"/>
      <dgm:spPr/>
    </dgm:pt>
    <dgm:pt modelId="{89BE1F07-7B86-4E76-AB75-FA22EEEDE2C1}" type="pres">
      <dgm:prSet presAssocID="{F6556B88-E220-4B98-BA1B-320721526BA2}" presName="compNode" presStyleCnt="0"/>
      <dgm:spPr/>
    </dgm:pt>
    <dgm:pt modelId="{0A825D6B-2A70-4447-A225-5A7CBE4C2099}" type="pres">
      <dgm:prSet presAssocID="{F6556B88-E220-4B98-BA1B-320721526BA2}" presName="iconBgRect" presStyleLbl="bgShp" presStyleIdx="2" presStyleCnt="4"/>
      <dgm:spPr/>
    </dgm:pt>
    <dgm:pt modelId="{D4E3047B-423D-4356-84E5-0EE3BE33ABD5}" type="pres">
      <dgm:prSet presAssocID="{F6556B88-E220-4B98-BA1B-320721526B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8B87AA4D-EBEC-475F-9034-459CFB02E447}" type="pres">
      <dgm:prSet presAssocID="{F6556B88-E220-4B98-BA1B-320721526BA2}" presName="spaceRect" presStyleCnt="0"/>
      <dgm:spPr/>
    </dgm:pt>
    <dgm:pt modelId="{EF139BAF-973D-41FC-89C9-1866FF371365}" type="pres">
      <dgm:prSet presAssocID="{F6556B88-E220-4B98-BA1B-320721526BA2}" presName="textRect" presStyleLbl="revTx" presStyleIdx="2" presStyleCnt="4">
        <dgm:presLayoutVars>
          <dgm:chMax val="1"/>
          <dgm:chPref val="1"/>
        </dgm:presLayoutVars>
      </dgm:prSet>
      <dgm:spPr/>
    </dgm:pt>
    <dgm:pt modelId="{C4F82490-55D4-4DE2-AF37-E6FEF8DF25D0}" type="pres">
      <dgm:prSet presAssocID="{6EC3C540-AA95-4193-9B3A-6C07F7AE8FAD}" presName="sibTrans" presStyleLbl="sibTrans2D1" presStyleIdx="0" presStyleCnt="0"/>
      <dgm:spPr/>
    </dgm:pt>
    <dgm:pt modelId="{68818A1D-3B54-460A-98B6-86DC8E964810}" type="pres">
      <dgm:prSet presAssocID="{666CA194-2C6F-4E9F-9E07-32923DF9E258}" presName="compNode" presStyleCnt="0"/>
      <dgm:spPr/>
    </dgm:pt>
    <dgm:pt modelId="{8AAB3898-7B15-4AE0-A32F-42957C7F3EF2}" type="pres">
      <dgm:prSet presAssocID="{666CA194-2C6F-4E9F-9E07-32923DF9E258}" presName="iconBgRect" presStyleLbl="bgShp" presStyleIdx="3" presStyleCnt="4"/>
      <dgm:spPr/>
    </dgm:pt>
    <dgm:pt modelId="{3AF7F359-F58C-47CB-9BAF-3A727589EA35}" type="pres">
      <dgm:prSet presAssocID="{666CA194-2C6F-4E9F-9E07-32923DF9E2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1B5F2D9C-073D-4DE7-BA49-FE065F1FB732}" type="pres">
      <dgm:prSet presAssocID="{666CA194-2C6F-4E9F-9E07-32923DF9E258}" presName="spaceRect" presStyleCnt="0"/>
      <dgm:spPr/>
    </dgm:pt>
    <dgm:pt modelId="{921B11C4-F9ED-4E5C-8934-9DFF40F8F430}" type="pres">
      <dgm:prSet presAssocID="{666CA194-2C6F-4E9F-9E07-32923DF9E25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470343-0ADF-4833-B4C4-1DE3A74D244C}" type="presOf" srcId="{F6556B88-E220-4B98-BA1B-320721526BA2}" destId="{EF139BAF-973D-41FC-89C9-1866FF371365}" srcOrd="0" destOrd="0" presId="urn:microsoft.com/office/officeart/2018/2/layout/IconCircleList"/>
    <dgm:cxn modelId="{6615E576-516F-4CED-8A35-A840784E3E97}" srcId="{D049D9DA-7E69-445D-829A-E0038740A1CD}" destId="{73933FE4-053C-42AC-8E49-2D6D360E69A7}" srcOrd="0" destOrd="0" parTransId="{AD1B92AF-A670-47FC-BC26-8D1A59D7B0C2}" sibTransId="{02D55C02-BB62-4439-90AB-9E7E4DD74471}"/>
    <dgm:cxn modelId="{219EDB8F-6117-4B85-A16D-7D6FFAE56860}" type="presOf" srcId="{6A79861C-A7CA-41E2-9DCB-ECA93F588D6C}" destId="{FA8F4D23-90AB-4E76-8939-E6908C1C24FE}" srcOrd="0" destOrd="0" presId="urn:microsoft.com/office/officeart/2018/2/layout/IconCircleList"/>
    <dgm:cxn modelId="{9E1C0B95-F99A-49F1-A6C0-B123E2E34EA4}" type="presOf" srcId="{02D55C02-BB62-4439-90AB-9E7E4DD74471}" destId="{1ACB5740-1A96-4717-B1FB-BBA04A240859}" srcOrd="0" destOrd="0" presId="urn:microsoft.com/office/officeart/2018/2/layout/IconCircleList"/>
    <dgm:cxn modelId="{7B789E96-0E89-4185-ACBA-3898DD22DC26}" type="presOf" srcId="{666CA194-2C6F-4E9F-9E07-32923DF9E258}" destId="{921B11C4-F9ED-4E5C-8934-9DFF40F8F430}" srcOrd="0" destOrd="0" presId="urn:microsoft.com/office/officeart/2018/2/layout/IconCircleList"/>
    <dgm:cxn modelId="{573E09AC-AD67-49FA-ABD8-14D348D4EBB2}" srcId="{D049D9DA-7E69-445D-829A-E0038740A1CD}" destId="{6A79861C-A7CA-41E2-9DCB-ECA93F588D6C}" srcOrd="1" destOrd="0" parTransId="{9C779441-2D08-4A73-9AD7-111428B81181}" sibTransId="{D1AD53C5-E2B5-4686-B7EC-5C404A4AE72C}"/>
    <dgm:cxn modelId="{FBD999C5-B6D0-4B88-A5D3-34D3DDAEE8BD}" type="presOf" srcId="{D1AD53C5-E2B5-4686-B7EC-5C404A4AE72C}" destId="{5C1DAFFB-DD02-4D5A-89CB-59C705CD0906}" srcOrd="0" destOrd="0" presId="urn:microsoft.com/office/officeart/2018/2/layout/IconCircleList"/>
    <dgm:cxn modelId="{E0F866CD-FB73-4516-A77F-4E120F3219AB}" srcId="{D049D9DA-7E69-445D-829A-E0038740A1CD}" destId="{F6556B88-E220-4B98-BA1B-320721526BA2}" srcOrd="2" destOrd="0" parTransId="{A76DF95B-1397-4EF3-8220-4890AB068FEE}" sibTransId="{6EC3C540-AA95-4193-9B3A-6C07F7AE8FAD}"/>
    <dgm:cxn modelId="{4994CDD2-7700-4D3E-B40E-C945031EB9E7}" srcId="{D049D9DA-7E69-445D-829A-E0038740A1CD}" destId="{666CA194-2C6F-4E9F-9E07-32923DF9E258}" srcOrd="3" destOrd="0" parTransId="{2E26E717-964A-4C80-9606-C19AC57CA03B}" sibTransId="{B9750C78-8AFB-444E-925B-19D9D06EC7FA}"/>
    <dgm:cxn modelId="{20509ED4-46A2-4D6D-A961-5A205919D24F}" type="presOf" srcId="{6EC3C540-AA95-4193-9B3A-6C07F7AE8FAD}" destId="{C4F82490-55D4-4DE2-AF37-E6FEF8DF25D0}" srcOrd="0" destOrd="0" presId="urn:microsoft.com/office/officeart/2018/2/layout/IconCircleList"/>
    <dgm:cxn modelId="{7CCD05EA-D0AF-4835-9F2B-08EB104B2928}" type="presOf" srcId="{73933FE4-053C-42AC-8E49-2D6D360E69A7}" destId="{B6784E62-4A62-48F5-92C0-E9EEE6E3A997}" srcOrd="0" destOrd="0" presId="urn:microsoft.com/office/officeart/2018/2/layout/IconCircleList"/>
    <dgm:cxn modelId="{D6D049EB-A748-4E53-9B95-86C572F73911}" type="presOf" srcId="{D049D9DA-7E69-445D-829A-E0038740A1CD}" destId="{887A622E-F004-40B4-AFD0-466649A9094A}" srcOrd="0" destOrd="0" presId="urn:microsoft.com/office/officeart/2018/2/layout/IconCircleList"/>
    <dgm:cxn modelId="{5205FD80-7763-4513-BBD8-90082542C227}" type="presParOf" srcId="{887A622E-F004-40B4-AFD0-466649A9094A}" destId="{67FAA109-12E1-4E49-BFAA-12BC93CA81C3}" srcOrd="0" destOrd="0" presId="urn:microsoft.com/office/officeart/2018/2/layout/IconCircleList"/>
    <dgm:cxn modelId="{A9FB2409-FBF1-4E06-8BA2-D539CC183E16}" type="presParOf" srcId="{67FAA109-12E1-4E49-BFAA-12BC93CA81C3}" destId="{F9B46273-D6A7-4F6D-8918-2D804A4AE2D0}" srcOrd="0" destOrd="0" presId="urn:microsoft.com/office/officeart/2018/2/layout/IconCircleList"/>
    <dgm:cxn modelId="{0766223D-C06D-4C95-8977-7C78C5975E59}" type="presParOf" srcId="{F9B46273-D6A7-4F6D-8918-2D804A4AE2D0}" destId="{6044E058-1C48-458A-A7D8-044A9C5F023D}" srcOrd="0" destOrd="0" presId="urn:microsoft.com/office/officeart/2018/2/layout/IconCircleList"/>
    <dgm:cxn modelId="{95A7573E-0FF2-414E-A950-713C4C4850B1}" type="presParOf" srcId="{F9B46273-D6A7-4F6D-8918-2D804A4AE2D0}" destId="{CA8B3E10-4E17-4378-AEA8-1ABD9CB4487D}" srcOrd="1" destOrd="0" presId="urn:microsoft.com/office/officeart/2018/2/layout/IconCircleList"/>
    <dgm:cxn modelId="{486168A4-03CC-4E42-9838-23F7F1EFBE85}" type="presParOf" srcId="{F9B46273-D6A7-4F6D-8918-2D804A4AE2D0}" destId="{D54BCF9A-196C-4157-8A00-59BE75F430EE}" srcOrd="2" destOrd="0" presId="urn:microsoft.com/office/officeart/2018/2/layout/IconCircleList"/>
    <dgm:cxn modelId="{76D546ED-51F1-42B0-B1BB-0EF5FE43E3A5}" type="presParOf" srcId="{F9B46273-D6A7-4F6D-8918-2D804A4AE2D0}" destId="{B6784E62-4A62-48F5-92C0-E9EEE6E3A997}" srcOrd="3" destOrd="0" presId="urn:microsoft.com/office/officeart/2018/2/layout/IconCircleList"/>
    <dgm:cxn modelId="{6F3E33F8-E634-4FE1-A51C-A42F8C585053}" type="presParOf" srcId="{67FAA109-12E1-4E49-BFAA-12BC93CA81C3}" destId="{1ACB5740-1A96-4717-B1FB-BBA04A240859}" srcOrd="1" destOrd="0" presId="urn:microsoft.com/office/officeart/2018/2/layout/IconCircleList"/>
    <dgm:cxn modelId="{B44AA7B5-8226-4894-9815-C8C0B3274909}" type="presParOf" srcId="{67FAA109-12E1-4E49-BFAA-12BC93CA81C3}" destId="{3091AFF8-33F1-4006-83EB-CDAAAE9FDDCA}" srcOrd="2" destOrd="0" presId="urn:microsoft.com/office/officeart/2018/2/layout/IconCircleList"/>
    <dgm:cxn modelId="{8DA90847-D19D-4BBD-A01B-1D724A5DF6CC}" type="presParOf" srcId="{3091AFF8-33F1-4006-83EB-CDAAAE9FDDCA}" destId="{261954F3-D7F0-4E59-8708-53133FE44FC0}" srcOrd="0" destOrd="0" presId="urn:microsoft.com/office/officeart/2018/2/layout/IconCircleList"/>
    <dgm:cxn modelId="{E8622EC1-78FF-4041-8844-F19619903794}" type="presParOf" srcId="{3091AFF8-33F1-4006-83EB-CDAAAE9FDDCA}" destId="{41EA9D12-3AA0-4C1F-99AE-92FA295BA225}" srcOrd="1" destOrd="0" presId="urn:microsoft.com/office/officeart/2018/2/layout/IconCircleList"/>
    <dgm:cxn modelId="{6B242E54-D34D-4904-90F2-113720824E9E}" type="presParOf" srcId="{3091AFF8-33F1-4006-83EB-CDAAAE9FDDCA}" destId="{E20F8E7B-3066-4322-8204-5573997FD073}" srcOrd="2" destOrd="0" presId="urn:microsoft.com/office/officeart/2018/2/layout/IconCircleList"/>
    <dgm:cxn modelId="{810757B2-1865-4370-8EF6-269B9EF73A8D}" type="presParOf" srcId="{3091AFF8-33F1-4006-83EB-CDAAAE9FDDCA}" destId="{FA8F4D23-90AB-4E76-8939-E6908C1C24FE}" srcOrd="3" destOrd="0" presId="urn:microsoft.com/office/officeart/2018/2/layout/IconCircleList"/>
    <dgm:cxn modelId="{6C7EC012-5291-4D13-897D-71B56251CD0D}" type="presParOf" srcId="{67FAA109-12E1-4E49-BFAA-12BC93CA81C3}" destId="{5C1DAFFB-DD02-4D5A-89CB-59C705CD0906}" srcOrd="3" destOrd="0" presId="urn:microsoft.com/office/officeart/2018/2/layout/IconCircleList"/>
    <dgm:cxn modelId="{E7B0CE3A-AFA3-4B80-A602-29375E794E3F}" type="presParOf" srcId="{67FAA109-12E1-4E49-BFAA-12BC93CA81C3}" destId="{89BE1F07-7B86-4E76-AB75-FA22EEEDE2C1}" srcOrd="4" destOrd="0" presId="urn:microsoft.com/office/officeart/2018/2/layout/IconCircleList"/>
    <dgm:cxn modelId="{A2CAFD18-EE36-4D42-ACF9-881EEDA82291}" type="presParOf" srcId="{89BE1F07-7B86-4E76-AB75-FA22EEEDE2C1}" destId="{0A825D6B-2A70-4447-A225-5A7CBE4C2099}" srcOrd="0" destOrd="0" presId="urn:microsoft.com/office/officeart/2018/2/layout/IconCircleList"/>
    <dgm:cxn modelId="{DCCC162E-B1C2-4488-BD6A-F06B093EB3F8}" type="presParOf" srcId="{89BE1F07-7B86-4E76-AB75-FA22EEEDE2C1}" destId="{D4E3047B-423D-4356-84E5-0EE3BE33ABD5}" srcOrd="1" destOrd="0" presId="urn:microsoft.com/office/officeart/2018/2/layout/IconCircleList"/>
    <dgm:cxn modelId="{D6EE5EDF-31E2-48BC-83B0-56B42B310DBA}" type="presParOf" srcId="{89BE1F07-7B86-4E76-AB75-FA22EEEDE2C1}" destId="{8B87AA4D-EBEC-475F-9034-459CFB02E447}" srcOrd="2" destOrd="0" presId="urn:microsoft.com/office/officeart/2018/2/layout/IconCircleList"/>
    <dgm:cxn modelId="{D97F5B98-F077-47EA-B23C-AC6DAACD71C9}" type="presParOf" srcId="{89BE1F07-7B86-4E76-AB75-FA22EEEDE2C1}" destId="{EF139BAF-973D-41FC-89C9-1866FF371365}" srcOrd="3" destOrd="0" presId="urn:microsoft.com/office/officeart/2018/2/layout/IconCircleList"/>
    <dgm:cxn modelId="{622CB93B-C7F7-4A00-B6AD-53D635506EC1}" type="presParOf" srcId="{67FAA109-12E1-4E49-BFAA-12BC93CA81C3}" destId="{C4F82490-55D4-4DE2-AF37-E6FEF8DF25D0}" srcOrd="5" destOrd="0" presId="urn:microsoft.com/office/officeart/2018/2/layout/IconCircleList"/>
    <dgm:cxn modelId="{C6125641-C2BE-48F0-8706-6593A50442DF}" type="presParOf" srcId="{67FAA109-12E1-4E49-BFAA-12BC93CA81C3}" destId="{68818A1D-3B54-460A-98B6-86DC8E964810}" srcOrd="6" destOrd="0" presId="urn:microsoft.com/office/officeart/2018/2/layout/IconCircleList"/>
    <dgm:cxn modelId="{163198B7-E49E-4987-A301-2EE761C21202}" type="presParOf" srcId="{68818A1D-3B54-460A-98B6-86DC8E964810}" destId="{8AAB3898-7B15-4AE0-A32F-42957C7F3EF2}" srcOrd="0" destOrd="0" presId="urn:microsoft.com/office/officeart/2018/2/layout/IconCircleList"/>
    <dgm:cxn modelId="{2970FA71-5411-4D78-A6B7-E47A428E0CEF}" type="presParOf" srcId="{68818A1D-3B54-460A-98B6-86DC8E964810}" destId="{3AF7F359-F58C-47CB-9BAF-3A727589EA35}" srcOrd="1" destOrd="0" presId="urn:microsoft.com/office/officeart/2018/2/layout/IconCircleList"/>
    <dgm:cxn modelId="{4ED4B3A7-9480-40FD-99BA-DB2B8156B8BC}" type="presParOf" srcId="{68818A1D-3B54-460A-98B6-86DC8E964810}" destId="{1B5F2D9C-073D-4DE7-BA49-FE065F1FB732}" srcOrd="2" destOrd="0" presId="urn:microsoft.com/office/officeart/2018/2/layout/IconCircleList"/>
    <dgm:cxn modelId="{D5B490DD-CA00-4153-9F16-45BCAECF60A5}" type="presParOf" srcId="{68818A1D-3B54-460A-98B6-86DC8E964810}" destId="{921B11C4-F9ED-4E5C-8934-9DFF40F8F43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156153-13C1-4DF3-843B-894EBD3AA6B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232B13-59A5-4DBB-AC8E-574BD1DABFC0}">
      <dgm:prSet/>
      <dgm:spPr/>
      <dgm:t>
        <a:bodyPr/>
        <a:lstStyle/>
        <a:p>
          <a:r>
            <a:rPr lang="es-ES"/>
            <a:t>Teóricamente existe un valor cero absoluto para la presión.</a:t>
          </a:r>
          <a:endParaRPr lang="en-US"/>
        </a:p>
      </dgm:t>
    </dgm:pt>
    <dgm:pt modelId="{9DF49C3D-E2BB-41EA-B2F7-1DDE972D1AE1}" type="parTrans" cxnId="{7405D176-29ED-4511-8CC1-E58C53CA1202}">
      <dgm:prSet/>
      <dgm:spPr/>
      <dgm:t>
        <a:bodyPr/>
        <a:lstStyle/>
        <a:p>
          <a:endParaRPr lang="en-US"/>
        </a:p>
      </dgm:t>
    </dgm:pt>
    <dgm:pt modelId="{CC849E94-5CF7-4C19-9FF7-7BEE0DA98753}" type="sibTrans" cxnId="{7405D176-29ED-4511-8CC1-E58C53CA1202}">
      <dgm:prSet/>
      <dgm:spPr/>
      <dgm:t>
        <a:bodyPr/>
        <a:lstStyle/>
        <a:p>
          <a:endParaRPr lang="en-US"/>
        </a:p>
      </dgm:t>
    </dgm:pt>
    <dgm:pt modelId="{28C8917A-7F08-4C16-A680-520612BB4425}">
      <dgm:prSet/>
      <dgm:spPr/>
      <dgm:t>
        <a:bodyPr/>
        <a:lstStyle/>
        <a:p>
          <a:r>
            <a:rPr lang="es-ES"/>
            <a:t>Físicamente, las partículas se mueven de regiones de alta presión a regiones de baja presión para mantener el equilibrio.</a:t>
          </a:r>
          <a:endParaRPr lang="en-US"/>
        </a:p>
      </dgm:t>
    </dgm:pt>
    <dgm:pt modelId="{3625E495-E586-4EEB-BE23-52A81C7BDC19}" type="parTrans" cxnId="{54F54E95-5A63-4CB7-83D2-F546EC140A7E}">
      <dgm:prSet/>
      <dgm:spPr/>
      <dgm:t>
        <a:bodyPr/>
        <a:lstStyle/>
        <a:p>
          <a:endParaRPr lang="en-US"/>
        </a:p>
      </dgm:t>
    </dgm:pt>
    <dgm:pt modelId="{BA24206A-D7ED-43FE-9895-E0B45E6AF9D5}" type="sibTrans" cxnId="{54F54E95-5A63-4CB7-83D2-F546EC140A7E}">
      <dgm:prSet/>
      <dgm:spPr/>
      <dgm:t>
        <a:bodyPr/>
        <a:lstStyle/>
        <a:p>
          <a:endParaRPr lang="en-US"/>
        </a:p>
      </dgm:t>
    </dgm:pt>
    <dgm:pt modelId="{1E2FB918-8396-4690-8B39-F6B184F9E954}" type="pres">
      <dgm:prSet presAssocID="{19156153-13C1-4DF3-843B-894EBD3AA6B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8ADFD2-89DB-4640-A2BE-92A98E2D6A29}" type="pres">
      <dgm:prSet presAssocID="{1F232B13-59A5-4DBB-AC8E-574BD1DABFC0}" presName="hierRoot1" presStyleCnt="0"/>
      <dgm:spPr/>
    </dgm:pt>
    <dgm:pt modelId="{FB734E54-0BBE-4E06-9A28-1559363B809E}" type="pres">
      <dgm:prSet presAssocID="{1F232B13-59A5-4DBB-AC8E-574BD1DABFC0}" presName="composite" presStyleCnt="0"/>
      <dgm:spPr/>
    </dgm:pt>
    <dgm:pt modelId="{D2847209-B11E-4CBB-8BE3-5A441B42034B}" type="pres">
      <dgm:prSet presAssocID="{1F232B13-59A5-4DBB-AC8E-574BD1DABFC0}" presName="background" presStyleLbl="node0" presStyleIdx="0" presStyleCnt="2"/>
      <dgm:spPr/>
    </dgm:pt>
    <dgm:pt modelId="{C60CD8DB-79ED-44E2-9A04-576117D3657C}" type="pres">
      <dgm:prSet presAssocID="{1F232B13-59A5-4DBB-AC8E-574BD1DABFC0}" presName="text" presStyleLbl="fgAcc0" presStyleIdx="0" presStyleCnt="2">
        <dgm:presLayoutVars>
          <dgm:chPref val="3"/>
        </dgm:presLayoutVars>
      </dgm:prSet>
      <dgm:spPr/>
    </dgm:pt>
    <dgm:pt modelId="{084B588A-90E5-46B4-BE16-51F6D168E6FF}" type="pres">
      <dgm:prSet presAssocID="{1F232B13-59A5-4DBB-AC8E-574BD1DABFC0}" presName="hierChild2" presStyleCnt="0"/>
      <dgm:spPr/>
    </dgm:pt>
    <dgm:pt modelId="{71CF03D6-DC4C-4AE5-A0E1-6A639E6A18B0}" type="pres">
      <dgm:prSet presAssocID="{28C8917A-7F08-4C16-A680-520612BB4425}" presName="hierRoot1" presStyleCnt="0"/>
      <dgm:spPr/>
    </dgm:pt>
    <dgm:pt modelId="{252F7900-E07F-4DE3-B591-559B38B02A57}" type="pres">
      <dgm:prSet presAssocID="{28C8917A-7F08-4C16-A680-520612BB4425}" presName="composite" presStyleCnt="0"/>
      <dgm:spPr/>
    </dgm:pt>
    <dgm:pt modelId="{76284F12-6EDC-4062-B96E-ED90679E7EC2}" type="pres">
      <dgm:prSet presAssocID="{28C8917A-7F08-4C16-A680-520612BB4425}" presName="background" presStyleLbl="node0" presStyleIdx="1" presStyleCnt="2"/>
      <dgm:spPr/>
    </dgm:pt>
    <dgm:pt modelId="{CDE9B83A-DB5C-430F-9B7A-2C36F965B1DB}" type="pres">
      <dgm:prSet presAssocID="{28C8917A-7F08-4C16-A680-520612BB4425}" presName="text" presStyleLbl="fgAcc0" presStyleIdx="1" presStyleCnt="2">
        <dgm:presLayoutVars>
          <dgm:chPref val="3"/>
        </dgm:presLayoutVars>
      </dgm:prSet>
      <dgm:spPr/>
    </dgm:pt>
    <dgm:pt modelId="{CD3F14CE-D831-4528-8B9F-32B402E7C08E}" type="pres">
      <dgm:prSet presAssocID="{28C8917A-7F08-4C16-A680-520612BB4425}" presName="hierChild2" presStyleCnt="0"/>
      <dgm:spPr/>
    </dgm:pt>
  </dgm:ptLst>
  <dgm:cxnLst>
    <dgm:cxn modelId="{08D30517-853A-4196-9AF9-417CED143A5F}" type="presOf" srcId="{1F232B13-59A5-4DBB-AC8E-574BD1DABFC0}" destId="{C60CD8DB-79ED-44E2-9A04-576117D3657C}" srcOrd="0" destOrd="0" presId="urn:microsoft.com/office/officeart/2005/8/layout/hierarchy1"/>
    <dgm:cxn modelId="{BE5CA32F-B4DA-497D-8777-936B5DB04613}" type="presOf" srcId="{19156153-13C1-4DF3-843B-894EBD3AA6BA}" destId="{1E2FB918-8396-4690-8B39-F6B184F9E954}" srcOrd="0" destOrd="0" presId="urn:microsoft.com/office/officeart/2005/8/layout/hierarchy1"/>
    <dgm:cxn modelId="{A625AA5B-1567-40EF-8384-0F33DE7689CB}" type="presOf" srcId="{28C8917A-7F08-4C16-A680-520612BB4425}" destId="{CDE9B83A-DB5C-430F-9B7A-2C36F965B1DB}" srcOrd="0" destOrd="0" presId="urn:microsoft.com/office/officeart/2005/8/layout/hierarchy1"/>
    <dgm:cxn modelId="{7405D176-29ED-4511-8CC1-E58C53CA1202}" srcId="{19156153-13C1-4DF3-843B-894EBD3AA6BA}" destId="{1F232B13-59A5-4DBB-AC8E-574BD1DABFC0}" srcOrd="0" destOrd="0" parTransId="{9DF49C3D-E2BB-41EA-B2F7-1DDE972D1AE1}" sibTransId="{CC849E94-5CF7-4C19-9FF7-7BEE0DA98753}"/>
    <dgm:cxn modelId="{54F54E95-5A63-4CB7-83D2-F546EC140A7E}" srcId="{19156153-13C1-4DF3-843B-894EBD3AA6BA}" destId="{28C8917A-7F08-4C16-A680-520612BB4425}" srcOrd="1" destOrd="0" parTransId="{3625E495-E586-4EEB-BE23-52A81C7BDC19}" sibTransId="{BA24206A-D7ED-43FE-9895-E0B45E6AF9D5}"/>
    <dgm:cxn modelId="{D50663FF-0129-4803-ADE0-69A6D6ED5E79}" type="presParOf" srcId="{1E2FB918-8396-4690-8B39-F6B184F9E954}" destId="{4B8ADFD2-89DB-4640-A2BE-92A98E2D6A29}" srcOrd="0" destOrd="0" presId="urn:microsoft.com/office/officeart/2005/8/layout/hierarchy1"/>
    <dgm:cxn modelId="{749ECF88-2466-4452-871C-0FCA1CD248AD}" type="presParOf" srcId="{4B8ADFD2-89DB-4640-A2BE-92A98E2D6A29}" destId="{FB734E54-0BBE-4E06-9A28-1559363B809E}" srcOrd="0" destOrd="0" presId="urn:microsoft.com/office/officeart/2005/8/layout/hierarchy1"/>
    <dgm:cxn modelId="{D0F7057C-5CB7-4E31-A3D9-0509E34FE7F5}" type="presParOf" srcId="{FB734E54-0BBE-4E06-9A28-1559363B809E}" destId="{D2847209-B11E-4CBB-8BE3-5A441B42034B}" srcOrd="0" destOrd="0" presId="urn:microsoft.com/office/officeart/2005/8/layout/hierarchy1"/>
    <dgm:cxn modelId="{6D58A274-9ABE-4E9D-9E39-37EE32106CEB}" type="presParOf" srcId="{FB734E54-0BBE-4E06-9A28-1559363B809E}" destId="{C60CD8DB-79ED-44E2-9A04-576117D3657C}" srcOrd="1" destOrd="0" presId="urn:microsoft.com/office/officeart/2005/8/layout/hierarchy1"/>
    <dgm:cxn modelId="{04D7F3DF-56B3-460E-948C-3EB3CDF4E0CD}" type="presParOf" srcId="{4B8ADFD2-89DB-4640-A2BE-92A98E2D6A29}" destId="{084B588A-90E5-46B4-BE16-51F6D168E6FF}" srcOrd="1" destOrd="0" presId="urn:microsoft.com/office/officeart/2005/8/layout/hierarchy1"/>
    <dgm:cxn modelId="{E6AF91C7-ED39-49A8-A0FE-929CF6D7B3B8}" type="presParOf" srcId="{1E2FB918-8396-4690-8B39-F6B184F9E954}" destId="{71CF03D6-DC4C-4AE5-A0E1-6A639E6A18B0}" srcOrd="1" destOrd="0" presId="urn:microsoft.com/office/officeart/2005/8/layout/hierarchy1"/>
    <dgm:cxn modelId="{374C2B11-E5C0-4280-91EB-24422E9920CD}" type="presParOf" srcId="{71CF03D6-DC4C-4AE5-A0E1-6A639E6A18B0}" destId="{252F7900-E07F-4DE3-B591-559B38B02A57}" srcOrd="0" destOrd="0" presId="urn:microsoft.com/office/officeart/2005/8/layout/hierarchy1"/>
    <dgm:cxn modelId="{7CFED345-8CD4-4762-8EEB-5E454465B7BE}" type="presParOf" srcId="{252F7900-E07F-4DE3-B591-559B38B02A57}" destId="{76284F12-6EDC-4062-B96E-ED90679E7EC2}" srcOrd="0" destOrd="0" presId="urn:microsoft.com/office/officeart/2005/8/layout/hierarchy1"/>
    <dgm:cxn modelId="{1066F193-456E-4665-8214-F700B2A0581D}" type="presParOf" srcId="{252F7900-E07F-4DE3-B591-559B38B02A57}" destId="{CDE9B83A-DB5C-430F-9B7A-2C36F965B1DB}" srcOrd="1" destOrd="0" presId="urn:microsoft.com/office/officeart/2005/8/layout/hierarchy1"/>
    <dgm:cxn modelId="{35C0FFB2-D7F4-4B97-936D-54587772B6B1}" type="presParOf" srcId="{71CF03D6-DC4C-4AE5-A0E1-6A639E6A18B0}" destId="{CD3F14CE-D831-4528-8B9F-32B402E7C08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BAB451-502B-48CC-B7E8-6EA52C264A0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1B89F65-D10C-4E15-8E8A-8CE820FFB44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La presión es la </a:t>
          </a:r>
          <a:r>
            <a:rPr lang="es-ES" b="1"/>
            <a:t>fuerza por unidad de área</a:t>
          </a:r>
          <a:endParaRPr lang="en-US"/>
        </a:p>
      </dgm:t>
    </dgm:pt>
    <dgm:pt modelId="{E27B3EBF-09EA-41AE-9C55-6EA0401B322B}" type="parTrans" cxnId="{075ABDE0-FFB8-4A00-9E79-DA0883519664}">
      <dgm:prSet/>
      <dgm:spPr/>
      <dgm:t>
        <a:bodyPr/>
        <a:lstStyle/>
        <a:p>
          <a:endParaRPr lang="en-US"/>
        </a:p>
      </dgm:t>
    </dgm:pt>
    <dgm:pt modelId="{80882877-8D2A-4EC0-BB07-39E751907ADE}" type="sibTrans" cxnId="{075ABDE0-FFB8-4A00-9E79-DA0883519664}">
      <dgm:prSet phldrT="01" phldr="0"/>
      <dgm:spPr/>
      <dgm:t>
        <a:bodyPr/>
        <a:lstStyle/>
        <a:p>
          <a:endParaRPr lang="en-US"/>
        </a:p>
      </dgm:t>
    </dgm:pt>
    <dgm:pt modelId="{71BF231C-7F73-4ACE-B43F-C796C7F75EE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La diferencia de presión hace que las partículas se </a:t>
          </a:r>
          <a:r>
            <a:rPr lang="es-ES" b="1"/>
            <a:t>muevan</a:t>
          </a:r>
          <a:r>
            <a:rPr lang="es-ES"/>
            <a:t> de la región de </a:t>
          </a:r>
          <a:r>
            <a:rPr lang="es-ES" b="1"/>
            <a:t>alta presión a </a:t>
          </a:r>
          <a:r>
            <a:rPr lang="es-ES"/>
            <a:t>la región de </a:t>
          </a:r>
          <a:r>
            <a:rPr lang="es-ES" b="1"/>
            <a:t>baja presión</a:t>
          </a:r>
          <a:r>
            <a:rPr lang="es-ES"/>
            <a:t>.</a:t>
          </a:r>
          <a:endParaRPr lang="en-US"/>
        </a:p>
      </dgm:t>
    </dgm:pt>
    <dgm:pt modelId="{85FED777-5D0B-4CCC-BD3D-DA6DE147F338}" type="parTrans" cxnId="{8ACC973D-AA69-4C14-82E8-AF29D475E6A8}">
      <dgm:prSet/>
      <dgm:spPr/>
      <dgm:t>
        <a:bodyPr/>
        <a:lstStyle/>
        <a:p>
          <a:endParaRPr lang="en-US"/>
        </a:p>
      </dgm:t>
    </dgm:pt>
    <dgm:pt modelId="{66558522-65B7-4DF8-8D28-81DDCEBA7D41}" type="sibTrans" cxnId="{8ACC973D-AA69-4C14-82E8-AF29D475E6A8}">
      <dgm:prSet phldrT="02" phldr="0"/>
      <dgm:spPr/>
      <dgm:t>
        <a:bodyPr/>
        <a:lstStyle/>
        <a:p>
          <a:endParaRPr lang="en-US"/>
        </a:p>
      </dgm:t>
    </dgm:pt>
    <dgm:pt modelId="{F580A49D-3298-48FF-A523-02DA937A106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Comprender la presión sigue siendo </a:t>
          </a:r>
          <a:r>
            <a:rPr lang="es-ES" b="1"/>
            <a:t>relevante</a:t>
          </a:r>
          <a:r>
            <a:rPr lang="es-ES"/>
            <a:t> en esta era moderna debido a sus aplicaciones tanto en </a:t>
          </a:r>
          <a:r>
            <a:rPr lang="es-ES" b="1"/>
            <a:t>ingeniería</a:t>
          </a:r>
          <a:r>
            <a:rPr lang="es-ES"/>
            <a:t> como en </a:t>
          </a:r>
          <a:r>
            <a:rPr lang="es-ES" b="1"/>
            <a:t>ciencias</a:t>
          </a:r>
          <a:r>
            <a:rPr lang="es-ES"/>
            <a:t>.</a:t>
          </a:r>
          <a:endParaRPr lang="en-US"/>
        </a:p>
      </dgm:t>
    </dgm:pt>
    <dgm:pt modelId="{695799AE-8C04-4551-AE5D-B4953869F3A8}" type="parTrans" cxnId="{760BEF32-083A-45E4-B85A-F20D82296261}">
      <dgm:prSet/>
      <dgm:spPr/>
      <dgm:t>
        <a:bodyPr/>
        <a:lstStyle/>
        <a:p>
          <a:endParaRPr lang="en-US"/>
        </a:p>
      </dgm:t>
    </dgm:pt>
    <dgm:pt modelId="{F7C52779-FDD6-44CB-8A02-0427F83BB393}" type="sibTrans" cxnId="{760BEF32-083A-45E4-B85A-F20D82296261}">
      <dgm:prSet phldrT="03" phldr="0"/>
      <dgm:spPr/>
      <dgm:t>
        <a:bodyPr/>
        <a:lstStyle/>
        <a:p>
          <a:endParaRPr lang="en-US"/>
        </a:p>
      </dgm:t>
    </dgm:pt>
    <dgm:pt modelId="{9A84A85E-99F5-4848-9682-C707F713F10A}" type="pres">
      <dgm:prSet presAssocID="{A2BAB451-502B-48CC-B7E8-6EA52C264A0E}" presName="linear" presStyleCnt="0">
        <dgm:presLayoutVars>
          <dgm:animLvl val="lvl"/>
          <dgm:resizeHandles val="exact"/>
        </dgm:presLayoutVars>
      </dgm:prSet>
      <dgm:spPr/>
    </dgm:pt>
    <dgm:pt modelId="{A1F29B31-ADD4-4762-8CE2-5F21F5094971}" type="pres">
      <dgm:prSet presAssocID="{21B89F65-D10C-4E15-8E8A-8CE820FFB44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F6A290B-0F24-4133-949F-BD4D8D19ED59}" type="pres">
      <dgm:prSet presAssocID="{80882877-8D2A-4EC0-BB07-39E751907ADE}" presName="spacer" presStyleCnt="0"/>
      <dgm:spPr/>
    </dgm:pt>
    <dgm:pt modelId="{93E7D8B5-81BB-4537-B3AE-A1824878C834}" type="pres">
      <dgm:prSet presAssocID="{71BF231C-7F73-4ACE-B43F-C796C7F75E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C17B2A-4414-4E69-9FF0-82DE7BD5335C}" type="pres">
      <dgm:prSet presAssocID="{66558522-65B7-4DF8-8D28-81DDCEBA7D41}" presName="spacer" presStyleCnt="0"/>
      <dgm:spPr/>
    </dgm:pt>
    <dgm:pt modelId="{DE295F96-3033-4D99-80BE-012F101AC076}" type="pres">
      <dgm:prSet presAssocID="{F580A49D-3298-48FF-A523-02DA937A106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E959D11-0333-418F-A3AE-713773D80759}" type="presOf" srcId="{F580A49D-3298-48FF-A523-02DA937A106A}" destId="{DE295F96-3033-4D99-80BE-012F101AC076}" srcOrd="0" destOrd="0" presId="urn:microsoft.com/office/officeart/2005/8/layout/vList2"/>
    <dgm:cxn modelId="{760BEF32-083A-45E4-B85A-F20D82296261}" srcId="{A2BAB451-502B-48CC-B7E8-6EA52C264A0E}" destId="{F580A49D-3298-48FF-A523-02DA937A106A}" srcOrd="2" destOrd="0" parTransId="{695799AE-8C04-4551-AE5D-B4953869F3A8}" sibTransId="{F7C52779-FDD6-44CB-8A02-0427F83BB393}"/>
    <dgm:cxn modelId="{8ACC973D-AA69-4C14-82E8-AF29D475E6A8}" srcId="{A2BAB451-502B-48CC-B7E8-6EA52C264A0E}" destId="{71BF231C-7F73-4ACE-B43F-C796C7F75EE9}" srcOrd="1" destOrd="0" parTransId="{85FED777-5D0B-4CCC-BD3D-DA6DE147F338}" sibTransId="{66558522-65B7-4DF8-8D28-81DDCEBA7D41}"/>
    <dgm:cxn modelId="{F1F45958-7A46-4BB9-B43D-1E6CC49C1579}" type="presOf" srcId="{71BF231C-7F73-4ACE-B43F-C796C7F75EE9}" destId="{93E7D8B5-81BB-4537-B3AE-A1824878C834}" srcOrd="0" destOrd="0" presId="urn:microsoft.com/office/officeart/2005/8/layout/vList2"/>
    <dgm:cxn modelId="{075ABDE0-FFB8-4A00-9E79-DA0883519664}" srcId="{A2BAB451-502B-48CC-B7E8-6EA52C264A0E}" destId="{21B89F65-D10C-4E15-8E8A-8CE820FFB44D}" srcOrd="0" destOrd="0" parTransId="{E27B3EBF-09EA-41AE-9C55-6EA0401B322B}" sibTransId="{80882877-8D2A-4EC0-BB07-39E751907ADE}"/>
    <dgm:cxn modelId="{F36E59E1-528E-4018-8DD1-301D34BC387C}" type="presOf" srcId="{A2BAB451-502B-48CC-B7E8-6EA52C264A0E}" destId="{9A84A85E-99F5-4848-9682-C707F713F10A}" srcOrd="0" destOrd="0" presId="urn:microsoft.com/office/officeart/2005/8/layout/vList2"/>
    <dgm:cxn modelId="{FD94B6FF-3A38-4135-AC6F-2DA715BB486E}" type="presOf" srcId="{21B89F65-D10C-4E15-8E8A-8CE820FFB44D}" destId="{A1F29B31-ADD4-4762-8CE2-5F21F5094971}" srcOrd="0" destOrd="0" presId="urn:microsoft.com/office/officeart/2005/8/layout/vList2"/>
    <dgm:cxn modelId="{36462564-76CE-451E-9661-3C4524674266}" type="presParOf" srcId="{9A84A85E-99F5-4848-9682-C707F713F10A}" destId="{A1F29B31-ADD4-4762-8CE2-5F21F5094971}" srcOrd="0" destOrd="0" presId="urn:microsoft.com/office/officeart/2005/8/layout/vList2"/>
    <dgm:cxn modelId="{E995CA7C-F293-4D4E-9C15-74519DB44E5E}" type="presParOf" srcId="{9A84A85E-99F5-4848-9682-C707F713F10A}" destId="{BF6A290B-0F24-4133-949F-BD4D8D19ED59}" srcOrd="1" destOrd="0" presId="urn:microsoft.com/office/officeart/2005/8/layout/vList2"/>
    <dgm:cxn modelId="{77C60081-F2DD-492C-A8F6-443C9D88F6DD}" type="presParOf" srcId="{9A84A85E-99F5-4848-9682-C707F713F10A}" destId="{93E7D8B5-81BB-4537-B3AE-A1824878C834}" srcOrd="2" destOrd="0" presId="urn:microsoft.com/office/officeart/2005/8/layout/vList2"/>
    <dgm:cxn modelId="{AB5065D3-CCC9-45D0-B0C9-FD0005D07F4D}" type="presParOf" srcId="{9A84A85E-99F5-4848-9682-C707F713F10A}" destId="{DAC17B2A-4414-4E69-9FF0-82DE7BD5335C}" srcOrd="3" destOrd="0" presId="urn:microsoft.com/office/officeart/2005/8/layout/vList2"/>
    <dgm:cxn modelId="{02320D14-CA92-41B3-810D-117CC538F18A}" type="presParOf" srcId="{9A84A85E-99F5-4848-9682-C707F713F10A}" destId="{DE295F96-3033-4D99-80BE-012F101AC0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4E058-1C48-458A-A7D8-044A9C5F023D}">
      <dsp:nvSpPr>
        <dsp:cNvPr id="0" name=""/>
        <dsp:cNvSpPr/>
      </dsp:nvSpPr>
      <dsp:spPr>
        <a:xfrm>
          <a:off x="1039076" y="10836"/>
          <a:ext cx="1116207" cy="11162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B3E10-4E17-4378-AEA8-1ABD9CB4487D}">
      <dsp:nvSpPr>
        <dsp:cNvPr id="0" name=""/>
        <dsp:cNvSpPr/>
      </dsp:nvSpPr>
      <dsp:spPr>
        <a:xfrm>
          <a:off x="1273480" y="245240"/>
          <a:ext cx="647400" cy="647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84E62-4A62-48F5-92C0-E9EEE6E3A997}">
      <dsp:nvSpPr>
        <dsp:cNvPr id="0" name=""/>
        <dsp:cNvSpPr/>
      </dsp:nvSpPr>
      <dsp:spPr>
        <a:xfrm>
          <a:off x="2394471" y="10836"/>
          <a:ext cx="2631059" cy="1116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/>
            <a:t>¿Qué son los fluidos?</a:t>
          </a:r>
          <a:endParaRPr lang="en-US" sz="1900" kern="1200"/>
        </a:p>
      </dsp:txBody>
      <dsp:txXfrm>
        <a:off x="2394471" y="10836"/>
        <a:ext cx="2631059" cy="1116207"/>
      </dsp:txXfrm>
    </dsp:sp>
    <dsp:sp modelId="{261954F3-D7F0-4E59-8708-53133FE44FC0}">
      <dsp:nvSpPr>
        <dsp:cNvPr id="0" name=""/>
        <dsp:cNvSpPr/>
      </dsp:nvSpPr>
      <dsp:spPr>
        <a:xfrm>
          <a:off x="5483973" y="10836"/>
          <a:ext cx="1116207" cy="11162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A9D12-3AA0-4C1F-99AE-92FA295BA225}">
      <dsp:nvSpPr>
        <dsp:cNvPr id="0" name=""/>
        <dsp:cNvSpPr/>
      </dsp:nvSpPr>
      <dsp:spPr>
        <a:xfrm>
          <a:off x="5718376" y="245240"/>
          <a:ext cx="647400" cy="647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F4D23-90AB-4E76-8939-E6908C1C24FE}">
      <dsp:nvSpPr>
        <dsp:cNvPr id="0" name=""/>
        <dsp:cNvSpPr/>
      </dsp:nvSpPr>
      <dsp:spPr>
        <a:xfrm>
          <a:off x="6839367" y="10836"/>
          <a:ext cx="2631059" cy="1116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/>
            <a:t>¿Qué es la presión?</a:t>
          </a:r>
          <a:endParaRPr lang="en-US" sz="1900" kern="1200"/>
        </a:p>
      </dsp:txBody>
      <dsp:txXfrm>
        <a:off x="6839367" y="10836"/>
        <a:ext cx="2631059" cy="1116207"/>
      </dsp:txXfrm>
    </dsp:sp>
    <dsp:sp modelId="{0A825D6B-2A70-4447-A225-5A7CBE4C2099}">
      <dsp:nvSpPr>
        <dsp:cNvPr id="0" name=""/>
        <dsp:cNvSpPr/>
      </dsp:nvSpPr>
      <dsp:spPr>
        <a:xfrm>
          <a:off x="1039076" y="1588724"/>
          <a:ext cx="1116207" cy="11162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3047B-423D-4356-84E5-0EE3BE33ABD5}">
      <dsp:nvSpPr>
        <dsp:cNvPr id="0" name=""/>
        <dsp:cNvSpPr/>
      </dsp:nvSpPr>
      <dsp:spPr>
        <a:xfrm>
          <a:off x="1273480" y="1823127"/>
          <a:ext cx="647400" cy="647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39BAF-973D-41FC-89C9-1866FF371365}">
      <dsp:nvSpPr>
        <dsp:cNvPr id="0" name=""/>
        <dsp:cNvSpPr/>
      </dsp:nvSpPr>
      <dsp:spPr>
        <a:xfrm>
          <a:off x="2394471" y="1588724"/>
          <a:ext cx="2631059" cy="1116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Comprender la presión con ejemplos que nos rodean</a:t>
          </a:r>
          <a:r>
            <a:rPr lang="es-MX" sz="1900" kern="1200"/>
            <a:t>.</a:t>
          </a:r>
          <a:endParaRPr lang="en-US" sz="1900" kern="1200"/>
        </a:p>
      </dsp:txBody>
      <dsp:txXfrm>
        <a:off x="2394471" y="1588724"/>
        <a:ext cx="2631059" cy="1116207"/>
      </dsp:txXfrm>
    </dsp:sp>
    <dsp:sp modelId="{8AAB3898-7B15-4AE0-A32F-42957C7F3EF2}">
      <dsp:nvSpPr>
        <dsp:cNvPr id="0" name=""/>
        <dsp:cNvSpPr/>
      </dsp:nvSpPr>
      <dsp:spPr>
        <a:xfrm>
          <a:off x="5483973" y="1588724"/>
          <a:ext cx="1116207" cy="11162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7F359-F58C-47CB-9BAF-3A727589EA35}">
      <dsp:nvSpPr>
        <dsp:cNvPr id="0" name=""/>
        <dsp:cNvSpPr/>
      </dsp:nvSpPr>
      <dsp:spPr>
        <a:xfrm>
          <a:off x="5718376" y="1823127"/>
          <a:ext cx="647400" cy="647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B11C4-F9ED-4E5C-8934-9DFF40F8F430}">
      <dsp:nvSpPr>
        <dsp:cNvPr id="0" name=""/>
        <dsp:cNvSpPr/>
      </dsp:nvSpPr>
      <dsp:spPr>
        <a:xfrm>
          <a:off x="6839367" y="1588724"/>
          <a:ext cx="2631059" cy="1116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/>
            <a:t>Algunas de sus aplicaciones en el campo de la ingeniería.</a:t>
          </a:r>
          <a:endParaRPr lang="en-US" sz="1900" kern="1200"/>
        </a:p>
      </dsp:txBody>
      <dsp:txXfrm>
        <a:off x="6839367" y="1588724"/>
        <a:ext cx="2631059" cy="1116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47209-B11E-4CBB-8BE3-5A441B42034B}">
      <dsp:nvSpPr>
        <dsp:cNvPr id="0" name=""/>
        <dsp:cNvSpPr/>
      </dsp:nvSpPr>
      <dsp:spPr>
        <a:xfrm>
          <a:off x="1283" y="51044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CD8DB-79ED-44E2-9A04-576117D3657C}">
      <dsp:nvSpPr>
        <dsp:cNvPr id="0" name=""/>
        <dsp:cNvSpPr/>
      </dsp:nvSpPr>
      <dsp:spPr>
        <a:xfrm>
          <a:off x="501904" y="98603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Teóricamente existe un valor cero absoluto para la presión.</a:t>
          </a:r>
          <a:endParaRPr lang="en-US" sz="2900" kern="1200"/>
        </a:p>
      </dsp:txBody>
      <dsp:txXfrm>
        <a:off x="585701" y="1069830"/>
        <a:ext cx="4337991" cy="2693452"/>
      </dsp:txXfrm>
    </dsp:sp>
    <dsp:sp modelId="{76284F12-6EDC-4062-B96E-ED90679E7EC2}">
      <dsp:nvSpPr>
        <dsp:cNvPr id="0" name=""/>
        <dsp:cNvSpPr/>
      </dsp:nvSpPr>
      <dsp:spPr>
        <a:xfrm>
          <a:off x="5508110" y="51044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9B83A-DB5C-430F-9B7A-2C36F965B1DB}">
      <dsp:nvSpPr>
        <dsp:cNvPr id="0" name=""/>
        <dsp:cNvSpPr/>
      </dsp:nvSpPr>
      <dsp:spPr>
        <a:xfrm>
          <a:off x="6008730" y="98603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Físicamente, las partículas se mueven de regiones de alta presión a regiones de baja presión para mantener el equilibrio.</a:t>
          </a:r>
          <a:endParaRPr lang="en-US" sz="2900" kern="1200"/>
        </a:p>
      </dsp:txBody>
      <dsp:txXfrm>
        <a:off x="6092527" y="1069830"/>
        <a:ext cx="4337991" cy="2693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29B31-ADD4-4762-8CE2-5F21F5094971}">
      <dsp:nvSpPr>
        <dsp:cNvPr id="0" name=""/>
        <dsp:cNvSpPr/>
      </dsp:nvSpPr>
      <dsp:spPr>
        <a:xfrm>
          <a:off x="0" y="565675"/>
          <a:ext cx="6967728" cy="14380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La presión es la </a:t>
          </a:r>
          <a:r>
            <a:rPr lang="es-ES" sz="2300" b="1" kern="1200"/>
            <a:t>fuerza por unidad de área</a:t>
          </a:r>
          <a:endParaRPr lang="en-US" sz="2300" kern="1200"/>
        </a:p>
      </dsp:txBody>
      <dsp:txXfrm>
        <a:off x="70198" y="635873"/>
        <a:ext cx="6827332" cy="1297607"/>
      </dsp:txXfrm>
    </dsp:sp>
    <dsp:sp modelId="{93E7D8B5-81BB-4537-B3AE-A1824878C834}">
      <dsp:nvSpPr>
        <dsp:cNvPr id="0" name=""/>
        <dsp:cNvSpPr/>
      </dsp:nvSpPr>
      <dsp:spPr>
        <a:xfrm>
          <a:off x="0" y="2069918"/>
          <a:ext cx="6967728" cy="1438003"/>
        </a:xfrm>
        <a:prstGeom prst="roundRect">
          <a:avLst/>
        </a:prstGeom>
        <a:solidFill>
          <a:schemeClr val="accent2">
            <a:hueOff val="-746420"/>
            <a:satOff val="5392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La diferencia de presión hace que las partículas se </a:t>
          </a:r>
          <a:r>
            <a:rPr lang="es-ES" sz="2300" b="1" kern="1200"/>
            <a:t>muevan</a:t>
          </a:r>
          <a:r>
            <a:rPr lang="es-ES" sz="2300" kern="1200"/>
            <a:t> de la región de </a:t>
          </a:r>
          <a:r>
            <a:rPr lang="es-ES" sz="2300" b="1" kern="1200"/>
            <a:t>alta presión a </a:t>
          </a:r>
          <a:r>
            <a:rPr lang="es-ES" sz="2300" kern="1200"/>
            <a:t>la región de </a:t>
          </a:r>
          <a:r>
            <a:rPr lang="es-ES" sz="2300" b="1" kern="1200"/>
            <a:t>baja presión</a:t>
          </a:r>
          <a:r>
            <a:rPr lang="es-ES" sz="2300" kern="1200"/>
            <a:t>.</a:t>
          </a:r>
          <a:endParaRPr lang="en-US" sz="2300" kern="1200"/>
        </a:p>
      </dsp:txBody>
      <dsp:txXfrm>
        <a:off x="70198" y="2140116"/>
        <a:ext cx="6827332" cy="1297607"/>
      </dsp:txXfrm>
    </dsp:sp>
    <dsp:sp modelId="{DE295F96-3033-4D99-80BE-012F101AC076}">
      <dsp:nvSpPr>
        <dsp:cNvPr id="0" name=""/>
        <dsp:cNvSpPr/>
      </dsp:nvSpPr>
      <dsp:spPr>
        <a:xfrm>
          <a:off x="0" y="3574161"/>
          <a:ext cx="6967728" cy="1438003"/>
        </a:xfrm>
        <a:prstGeom prst="roundRect">
          <a:avLst/>
        </a:prstGeom>
        <a:solidFill>
          <a:schemeClr val="accent2">
            <a:hueOff val="-1492841"/>
            <a:satOff val="10784"/>
            <a:lumOff val="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Comprender la presión sigue siendo </a:t>
          </a:r>
          <a:r>
            <a:rPr lang="es-ES" sz="2300" b="1" kern="1200"/>
            <a:t>relevante</a:t>
          </a:r>
          <a:r>
            <a:rPr lang="es-ES" sz="2300" kern="1200"/>
            <a:t> en esta era moderna debido a sus aplicaciones tanto en </a:t>
          </a:r>
          <a:r>
            <a:rPr lang="es-ES" sz="2300" b="1" kern="1200"/>
            <a:t>ingeniería</a:t>
          </a:r>
          <a:r>
            <a:rPr lang="es-ES" sz="2300" kern="1200"/>
            <a:t> como en </a:t>
          </a:r>
          <a:r>
            <a:rPr lang="es-ES" sz="2300" b="1" kern="1200"/>
            <a:t>ciencias</a:t>
          </a:r>
          <a:r>
            <a:rPr lang="es-ES" sz="2300" kern="1200"/>
            <a:t>.</a:t>
          </a:r>
          <a:endParaRPr lang="en-US" sz="2300" kern="1200"/>
        </a:p>
      </dsp:txBody>
      <dsp:txXfrm>
        <a:off x="70198" y="3644359"/>
        <a:ext cx="6827332" cy="1297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8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4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1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7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0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3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1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9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7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9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1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0B58DE60-F051-2576-B67D-F323C6DC5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A69FC-11C0-3936-1E71-3EAD3942D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8" y="4907629"/>
            <a:ext cx="3212386" cy="1185353"/>
          </a:xfrm>
        </p:spPr>
        <p:txBody>
          <a:bodyPr anchor="ctr">
            <a:normAutofit/>
          </a:bodyPr>
          <a:lstStyle/>
          <a:p>
            <a:r>
              <a:rPr lang="es-ES" sz="2600" dirty="0">
                <a:solidFill>
                  <a:schemeClr val="bg1"/>
                </a:solidFill>
              </a:rPr>
              <a:t>Introducción a la presión de fluidos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D2EC4-7D7E-7A5D-5FC6-AF79B62A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228641" cy="1185353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Dr. </a:t>
            </a:r>
            <a:r>
              <a:rPr lang="en-US" sz="1700" dirty="0" err="1">
                <a:solidFill>
                  <a:schemeClr val="bg1"/>
                </a:solidFill>
              </a:rPr>
              <a:t>SKGadi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6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4C473-B284-06C0-890A-C689ADA0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Ley de Charles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1905-2E9E-0D0B-B1F4-E1995742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(</a:t>
            </a:r>
            <a:r>
              <a:rPr lang="en-US" sz="2000" b="0" i="0">
                <a:effectLst/>
              </a:rPr>
              <a:t>Se haga uso de dicho principio con cautela)</a:t>
            </a:r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Chart&#10;&#10;Description automatically generated">
            <a:extLst>
              <a:ext uri="{FF2B5EF4-FFF2-40B4-BE49-F238E27FC236}">
                <a16:creationId xmlns:a16="http://schemas.microsoft.com/office/drawing/2014/main" id="{6BFF6948-AB66-B42B-93E0-0A231C004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266489"/>
            <a:ext cx="6408836" cy="417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70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983C3-7E97-449C-1BEE-776618DF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ES"/>
              <a:t>Datos interesantes acerca de la presión</a:t>
            </a:r>
            <a:endParaRPr lang="en-US" dirty="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5F3D221-7E8E-A942-7BE5-2C398145B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94026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82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Rectangle 513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42" name="Rectangle 514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46" name="Rectangle 514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988BF-2AC6-5C6B-F19D-DDD366BB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i="0">
                <a:effectLst/>
              </a:rPr>
              <a:t>Presión hidrostática</a:t>
            </a:r>
            <a:endParaRPr lang="en-US"/>
          </a:p>
        </p:txBody>
      </p:sp>
      <p:sp>
        <p:nvSpPr>
          <p:cNvPr id="5148" name="Rectangle: Rounded Corners 514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122" name="Picture 2" descr="Diagram&#10;&#10;Description automatically generated">
            <a:extLst>
              <a:ext uri="{FF2B5EF4-FFF2-40B4-BE49-F238E27FC236}">
                <a16:creationId xmlns:a16="http://schemas.microsoft.com/office/drawing/2014/main" id="{5C41042C-2D85-21A4-BAA9-CBD739E63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572" y="2334023"/>
            <a:ext cx="5596128" cy="37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hart&#10;&#10;Description automatically generated">
            <a:extLst>
              <a:ext uri="{FF2B5EF4-FFF2-40B4-BE49-F238E27FC236}">
                <a16:creationId xmlns:a16="http://schemas.microsoft.com/office/drawing/2014/main" id="{C4F3124F-4697-2981-A03E-774DBC649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302" y="2571858"/>
            <a:ext cx="5596128" cy="323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3FFB71-9EE1-C5AD-35DC-16DA5868C590}"/>
              </a:ext>
            </a:extLst>
          </p:cNvPr>
          <p:cNvSpPr/>
          <p:nvPr/>
        </p:nvSpPr>
        <p:spPr>
          <a:xfrm>
            <a:off x="3442996" y="2571858"/>
            <a:ext cx="2248677" cy="6269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D238A2-6983-3DDE-DE23-EF77026B443A}"/>
              </a:ext>
            </a:extLst>
          </p:cNvPr>
          <p:cNvSpPr/>
          <p:nvPr/>
        </p:nvSpPr>
        <p:spPr>
          <a:xfrm>
            <a:off x="77755" y="5356047"/>
            <a:ext cx="2248677" cy="6269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5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Rectangle 411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24" name="Rectangle 412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1322C-40C0-5F8C-E9AF-5B4630CA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/>
              <a:t>La </a:t>
            </a:r>
            <a:r>
              <a:rPr lang="en-US" sz="3100" dirty="0" err="1"/>
              <a:t>diferencia</a:t>
            </a:r>
            <a:r>
              <a:rPr lang="en-US" sz="3100" dirty="0"/>
              <a:t> de </a:t>
            </a:r>
            <a:r>
              <a:rPr lang="en-US" sz="3100" dirty="0" err="1"/>
              <a:t>presión</a:t>
            </a:r>
            <a:r>
              <a:rPr lang="en-US" sz="3100" dirty="0"/>
              <a:t> causa </a:t>
            </a:r>
            <a:r>
              <a:rPr lang="en-US" sz="3100" dirty="0" err="1"/>
              <a:t>viento</a:t>
            </a:r>
            <a:endParaRPr lang="en-US" sz="3100" dirty="0"/>
          </a:p>
        </p:txBody>
      </p:sp>
      <p:sp>
        <p:nvSpPr>
          <p:cNvPr id="4126" name="Rectangle 412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8" name="Rectangle 412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Diagram&#10;&#10;Description automatically generated">
            <a:extLst>
              <a:ext uri="{FF2B5EF4-FFF2-40B4-BE49-F238E27FC236}">
                <a16:creationId xmlns:a16="http://schemas.microsoft.com/office/drawing/2014/main" id="{5BDCAF77-63F5-0294-4485-4E54A7BC4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58" y="2565815"/>
            <a:ext cx="5431536" cy="325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A1F3B740-1AE1-20FF-E7BB-E31DE178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1408" y="2661581"/>
            <a:ext cx="5431536" cy="30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48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77F61-2733-1F64-3537-9C9BC01A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¿Cómo usan la presión los ingenieros?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6" descr="Robot">
            <a:extLst>
              <a:ext uri="{FF2B5EF4-FFF2-40B4-BE49-F238E27FC236}">
                <a16:creationId xmlns:a16="http://schemas.microsoft.com/office/drawing/2014/main" id="{30C1A83D-4567-CFCB-7951-AFFC0A834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3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702EF-6E32-3AA3-AA8A-5A839F70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Canalizar la presión</a:t>
            </a: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Diagram&#10;&#10;Description automatically generated">
            <a:extLst>
              <a:ext uri="{FF2B5EF4-FFF2-40B4-BE49-F238E27FC236}">
                <a16:creationId xmlns:a16="http://schemas.microsoft.com/office/drawing/2014/main" id="{646292BF-06AF-9107-A3B5-34EE935B0C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8879" y="625683"/>
            <a:ext cx="391782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5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22846335-00AD-826A-FF0D-2480748F8E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29" end="207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1755" y="0"/>
            <a:ext cx="6777667" cy="6858000"/>
          </a:xfrm>
          <a:prstGeom prst="rect">
            <a:avLst/>
          </a:prstGeom>
        </p:spPr>
      </p:pic>
      <p:sp useBgFill="1">
        <p:nvSpPr>
          <p:cNvPr id="8205" name="Freeform: Shape 820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07" name="Freeform: Shape 820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39634-DC36-2C47-B174-2FD5397C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Aprovechar la relación entre fuerza y presión</a:t>
            </a:r>
          </a:p>
        </p:txBody>
      </p:sp>
      <p:sp>
        <p:nvSpPr>
          <p:cNvPr id="8209" name="Rectangle 820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11" name="Rectangle 821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FC6949B-0E24-7CCE-965A-32AB7D83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201" y="4121580"/>
            <a:ext cx="4275524" cy="293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40C1AC7-0ACB-F386-5466-A7B8C74595DF}"/>
              </a:ext>
            </a:extLst>
          </p:cNvPr>
          <p:cNvSpPr/>
          <p:nvPr/>
        </p:nvSpPr>
        <p:spPr>
          <a:xfrm>
            <a:off x="3777279" y="4152516"/>
            <a:ext cx="2248677" cy="6269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7414F0-3368-2215-6ED2-14863D8E2015}"/>
              </a:ext>
            </a:extLst>
          </p:cNvPr>
          <p:cNvSpPr/>
          <p:nvPr/>
        </p:nvSpPr>
        <p:spPr>
          <a:xfrm>
            <a:off x="68847" y="4465977"/>
            <a:ext cx="845554" cy="6269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Close-up of a yellow machine&#10;&#10;Description automatically generated with low confidence">
            <a:extLst>
              <a:ext uri="{FF2B5EF4-FFF2-40B4-BE49-F238E27FC236}">
                <a16:creationId xmlns:a16="http://schemas.microsoft.com/office/drawing/2014/main" id="{6BB735FE-846F-8E05-2D7B-3D51A394B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0" r="6836" b="1"/>
          <a:stretch/>
        </p:blipFill>
        <p:spPr bwMode="auto"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253DF6B-7670-F2B8-1AA2-A0338B40C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1" r="14765" b="2"/>
          <a:stretch/>
        </p:blipFill>
        <p:spPr bwMode="auto"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BFE6C52-9F8D-4488-3127-A5D854841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9" r="-1" b="28010"/>
          <a:stretch/>
        </p:blipFill>
        <p:spPr bwMode="auto"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253" name="Freeform: Shape 10252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255" name="Freeform: Shape 10254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1F113-DD7D-065F-9AE7-4E0F2BF44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n-US" sz="3400"/>
              <a:t>Aplicacion de sistema neumatico/hidráulica</a:t>
            </a:r>
          </a:p>
        </p:txBody>
      </p:sp>
      <p:sp>
        <p:nvSpPr>
          <p:cNvPr id="10257" name="Rectangle 10256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9" name="Rectangle 10258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5578A-252D-7DD2-0DC3-864EBBAE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4600"/>
            <a:ext cx="4922338" cy="3666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/>
              <a:t>Aunque la electricidad y la electrónica están avanzando en el siglo pasado. Los actuadores aún pesados son económicos con la neumática/hidráulica.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4860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B5FB4-9B24-2EB4-815D-23D48BA09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300"/>
              <a:t>Conclusiones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50E916-A5D9-E3F5-355C-2E3ED11E8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127638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670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59653884-08CE-4579-8A80-F00D55BF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istogram&#10;&#10;Description automatically generated with low confidence">
            <a:extLst>
              <a:ext uri="{FF2B5EF4-FFF2-40B4-BE49-F238E27FC236}">
                <a16:creationId xmlns:a16="http://schemas.microsoft.com/office/drawing/2014/main" id="{BF4E7E49-9C37-C925-D38B-3818B05A8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" r="-2" b="10455"/>
          <a:stretch/>
        </p:blipFill>
        <p:spPr>
          <a:xfrm>
            <a:off x="20" y="-1"/>
            <a:ext cx="3936404" cy="6309360"/>
          </a:xfrm>
          <a:prstGeom prst="rect">
            <a:avLst/>
          </a:prstGeom>
        </p:spPr>
      </p:pic>
      <p:sp useBgFill="1">
        <p:nvSpPr>
          <p:cNvPr id="2081" name="Rectangle 2080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C883C-E6A5-FA71-82E9-1E3AC9C0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3203386" cy="1609344"/>
          </a:xfrm>
        </p:spPr>
        <p:txBody>
          <a:bodyPr>
            <a:normAutofit/>
          </a:bodyPr>
          <a:lstStyle/>
          <a:p>
            <a:r>
              <a:rPr lang="en-US" sz="2400"/>
              <a:t>Pensamiento para reflexionar</a:t>
            </a:r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40134" y="1243768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7234-F28F-F8D9-423C-843832B44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3352" y="443668"/>
            <a:ext cx="3294565" cy="1609344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s-ES" sz="1300"/>
              <a:t>¿Por qué flotan los icebergs (témpanos de hielo)?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s-ES" sz="1300"/>
              <a:t>¿Por qué el hielo es tan resbaladizo?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s-ES" sz="1300"/>
              <a:t>¿Por qué se cancelan los vuelos en condiciones de calor?</a:t>
            </a:r>
            <a:endParaRPr lang="en-US" sz="1300"/>
          </a:p>
        </p:txBody>
      </p:sp>
      <p:pic>
        <p:nvPicPr>
          <p:cNvPr id="2050" name="Picture 2" descr="A plane on the runway&#10;&#10;Description automatically generated with low confidence">
            <a:extLst>
              <a:ext uri="{FF2B5EF4-FFF2-40B4-BE49-F238E27FC236}">
                <a16:creationId xmlns:a16="http://schemas.microsoft.com/office/drawing/2014/main" id="{FB1C14ED-EF31-F31D-81B7-CC382A8DB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1" r="18695" b="-1"/>
          <a:stretch/>
        </p:blipFill>
        <p:spPr bwMode="auto">
          <a:xfrm>
            <a:off x="4155702" y="2573434"/>
            <a:ext cx="3922776" cy="37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54660F6-1C1C-19BF-055B-8C40C0EB3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6" r="8910" b="-1"/>
          <a:stretch/>
        </p:blipFill>
        <p:spPr bwMode="auto">
          <a:xfrm>
            <a:off x="8290932" y="2560123"/>
            <a:ext cx="3901068" cy="374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96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BBCF9-57D0-49D1-B34D-4B9B3026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132"/>
            <a:ext cx="10509504" cy="1974892"/>
          </a:xfrm>
        </p:spPr>
        <p:txBody>
          <a:bodyPr anchor="b">
            <a:normAutofit/>
          </a:bodyPr>
          <a:lstStyle/>
          <a:p>
            <a:r>
              <a:rPr lang="es-MX" sz="5400"/>
              <a:t>Contenido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6974C5F-F155-8992-1145-35ADF53918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1248" y="3328416"/>
          <a:ext cx="10509504" cy="2715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497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pulsando un botón">
            <a:extLst>
              <a:ext uri="{FF2B5EF4-FFF2-40B4-BE49-F238E27FC236}">
                <a16:creationId xmlns:a16="http://schemas.microsoft.com/office/drawing/2014/main" id="{BB0391F6-98BA-710D-A0A8-807FD6816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1" r="1588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6B52B-4523-1F56-EE8E-97954D77D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s-ES" sz="2900"/>
              <a:t>Controlador de presión diseñado por estudiantes</a:t>
            </a:r>
            <a:endParaRPr lang="en-US" sz="29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8740-376D-05D2-CDDF-B6DDFF978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s-ES" sz="1800"/>
              <a:t>El usuario puede seleccionar la presión requerida</a:t>
            </a:r>
          </a:p>
          <a:p>
            <a:r>
              <a:rPr lang="es-ES" sz="1800"/>
              <a:t>El algoritmo de control se asegura de compensar las fugas bombeando aire extra en la botella para mantener siempre la presión seleccionada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2262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4DBD9-4B68-0AF6-8A4A-50BE9074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013"/>
            <a:ext cx="10515600" cy="3094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Gracias </a:t>
            </a:r>
            <a:r>
              <a:rPr lang="en-US" sz="8000" dirty="0" err="1"/>
              <a:t>por</a:t>
            </a:r>
            <a:r>
              <a:rPr lang="en-US" sz="8000" dirty="0"/>
              <a:t> </a:t>
            </a:r>
            <a:r>
              <a:rPr lang="en-US" sz="8000" dirty="0" err="1"/>
              <a:t>su</a:t>
            </a:r>
            <a:r>
              <a:rPr lang="en-US" sz="8000" dirty="0"/>
              <a:t> </a:t>
            </a:r>
            <a:r>
              <a:rPr lang="en-US" sz="8000" dirty="0" err="1"/>
              <a:t>atención</a:t>
            </a:r>
            <a:endParaRPr lang="en-US" sz="8000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9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uguete de una persona roja frente a dos líneas de figuras blancas">
            <a:extLst>
              <a:ext uri="{FF2B5EF4-FFF2-40B4-BE49-F238E27FC236}">
                <a16:creationId xmlns:a16="http://schemas.microsoft.com/office/drawing/2014/main" id="{48498156-D23C-4A3D-AED7-686C77EA2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4" r="648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72877-FCE4-E6E6-9A45-1BFC0D1D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Objetivos (Directos)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D1C3-D26D-93D3-D6FC-36A220E9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/>
              <a:t>Introducir el concepto de presión desde la comprensión básica al público en general.</a:t>
            </a:r>
            <a:endParaRPr lang="en-US" sz="1700"/>
          </a:p>
          <a:p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18279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imer plano de lente de cámara">
            <a:extLst>
              <a:ext uri="{FF2B5EF4-FFF2-40B4-BE49-F238E27FC236}">
                <a16:creationId xmlns:a16="http://schemas.microsoft.com/office/drawing/2014/main" id="{5ABF3111-C51B-9C33-1330-1F6EA65EF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72877-FCE4-E6E6-9A45-1BFC0D1D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Objetivos (Indirectos)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D1C3-D26D-93D3-D6FC-36A220E9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/>
              <a:t>Ayude a la audiencia a ver el mundo a través de la lente de la ciencia.</a:t>
            </a:r>
          </a:p>
        </p:txBody>
      </p:sp>
    </p:spTree>
    <p:extLst>
      <p:ext uri="{BB962C8B-B14F-4D97-AF65-F5344CB8AC3E}">
        <p14:creationId xmlns:p14="http://schemas.microsoft.com/office/powerpoint/2010/main" val="2096954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6" name="Freeform: Shape 104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8" name="Freeform: Shape 104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3E02D-89BE-D072-0A4B-E0C59C03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Fluidos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D393-EFA2-993F-22E4-F4FC3EE73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700"/>
              <a:t>Cuando la materia está en estado líquido o gaseoso, se le llama fluido.</a:t>
            </a:r>
            <a:endParaRPr lang="en-US" sz="1700" dirty="0"/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78436F1F-CC23-F56D-3003-E942291E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220987"/>
            <a:ext cx="6922008" cy="451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38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AF266-9A13-A743-295F-232A9BE28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Modelo</a:t>
            </a:r>
            <a:r>
              <a:rPr lang="en-US" sz="4800" dirty="0"/>
              <a:t> de </a:t>
            </a:r>
            <a:r>
              <a:rPr lang="en-US" sz="4800" dirty="0" err="1"/>
              <a:t>Partículas</a:t>
            </a:r>
            <a:r>
              <a:rPr lang="en-US" sz="4800" dirty="0"/>
              <a:t> de </a:t>
            </a:r>
            <a:r>
              <a:rPr lang="en-US" sz="4800" dirty="0" err="1"/>
              <a:t>Fluido</a:t>
            </a:r>
            <a:endParaRPr lang="en-US" sz="4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E0E80A-F3F8-219E-C563-70201116DD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6682" y="625683"/>
            <a:ext cx="5454246" cy="545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527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dora blanca">
            <a:extLst>
              <a:ext uri="{FF2B5EF4-FFF2-40B4-BE49-F238E27FC236}">
                <a16:creationId xmlns:a16="http://schemas.microsoft.com/office/drawing/2014/main" id="{9D63BA64-F2AC-0DB9-EEA3-AF94C3C21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2" r="44594" b="-1"/>
          <a:stretch/>
        </p:blipFill>
        <p:spPr>
          <a:xfrm>
            <a:off x="3143213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84BEB-51A5-A793-D5F1-95122E92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2903843" cy="4526280"/>
          </a:xfrm>
        </p:spPr>
        <p:txBody>
          <a:bodyPr>
            <a:normAutofit/>
          </a:bodyPr>
          <a:lstStyle/>
          <a:p>
            <a:r>
              <a:rPr lang="es-ES" sz="3200"/>
              <a:t>Calcular</a:t>
            </a:r>
            <a:endParaRPr lang="en-US" sz="3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F2EA-1B6F-AC01-6842-21CECADB9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20101" y="932688"/>
                <a:ext cx="3150108" cy="4992624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" sz="1800" dirty="0"/>
                  <a:t>La ecuación matemática para calcular la presión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 es </a:t>
                </a:r>
                <a:r>
                  <a:rPr lang="en-US" sz="1800" dirty="0" err="1"/>
                  <a:t>Presión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800" dirty="0"/>
                  <a:t> es </a:t>
                </a:r>
                <a:r>
                  <a:rPr lang="en-US" sz="1800" dirty="0" err="1"/>
                  <a:t>Fuerza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es </a:t>
                </a:r>
                <a:r>
                  <a:rPr lang="en-US" sz="1800" dirty="0" err="1"/>
                  <a:t>Área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F2EA-1B6F-AC01-6842-21CECADB9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0101" y="932688"/>
                <a:ext cx="3150108" cy="4992624"/>
              </a:xfrm>
              <a:blipFill>
                <a:blip r:embed="rId3"/>
                <a:stretch>
                  <a:fillRect l="-1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82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4C473-B284-06C0-890A-C689ADA0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Ley de Boyle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1905-2E9E-0D0B-B1F4-E1995742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(</a:t>
            </a:r>
            <a:r>
              <a:rPr lang="en-US" sz="2000" b="0" i="0">
                <a:effectLst/>
              </a:rPr>
              <a:t>Se haga uso de dicho principio con cautela)</a:t>
            </a:r>
            <a:endParaRPr lang="en-US" sz="2000"/>
          </a:p>
        </p:txBody>
      </p:sp>
      <p:pic>
        <p:nvPicPr>
          <p:cNvPr id="4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7BD3629-EF30-0DBA-087B-F00BD6E8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992" y="1108470"/>
            <a:ext cx="7053626" cy="448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17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BC7BB-4BAB-0BBD-1FBE-FE93261B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Relación entre temperatura y presión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154A-BD01-3397-7488-80A3B50DC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Antes de ver esto, aprendamos la relación entre la temperatura y el volumen.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Frigid">
            <a:extLst>
              <a:ext uri="{FF2B5EF4-FFF2-40B4-BE49-F238E27FC236}">
                <a16:creationId xmlns:a16="http://schemas.microsoft.com/office/drawing/2014/main" id="{146757F0-82C1-F412-EA49-09D8F384E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6955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1F3F0"/>
      </a:lt2>
      <a:accent1>
        <a:srgbClr val="B129E7"/>
      </a:accent1>
      <a:accent2>
        <a:srgbClr val="5E2AD8"/>
      </a:accent2>
      <a:accent3>
        <a:srgbClr val="293FE7"/>
      </a:accent3>
      <a:accent4>
        <a:srgbClr val="177CD5"/>
      </a:accent4>
      <a:accent5>
        <a:srgbClr val="23BEC6"/>
      </a:accent5>
      <a:accent6>
        <a:srgbClr val="15C585"/>
      </a:accent6>
      <a:hlink>
        <a:srgbClr val="3A96A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391</Words>
  <Application>Microsoft Office PowerPoint</Application>
  <PresentationFormat>Widescreen</PresentationFormat>
  <Paragraphs>48</Paragraphs>
  <Slides>21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 LT Pro</vt:lpstr>
      <vt:lpstr>Calibri</vt:lpstr>
      <vt:lpstr>Cambria Math</vt:lpstr>
      <vt:lpstr>Neue Haas Grotesk Text Pro</vt:lpstr>
      <vt:lpstr>AccentBoxVTI</vt:lpstr>
      <vt:lpstr>Introducción a la presión de fluidos</vt:lpstr>
      <vt:lpstr>Contenido</vt:lpstr>
      <vt:lpstr>Objetivos (Directos)</vt:lpstr>
      <vt:lpstr>Objetivos (Indirectos)</vt:lpstr>
      <vt:lpstr>Fluidos</vt:lpstr>
      <vt:lpstr>Modelo de Partículas de Fluido</vt:lpstr>
      <vt:lpstr>Calcular</vt:lpstr>
      <vt:lpstr>Ley de Boyle</vt:lpstr>
      <vt:lpstr>Relación entre temperatura y presión</vt:lpstr>
      <vt:lpstr>Ley de Charles</vt:lpstr>
      <vt:lpstr>Datos interesantes acerca de la presión</vt:lpstr>
      <vt:lpstr>Presión hidrostática</vt:lpstr>
      <vt:lpstr>La diferencia de presión causa viento</vt:lpstr>
      <vt:lpstr>¿Cómo usan la presión los ingenieros?</vt:lpstr>
      <vt:lpstr>Canalizar la presión</vt:lpstr>
      <vt:lpstr>Aprovechar la relación entre fuerza y presión</vt:lpstr>
      <vt:lpstr>Aplicacion de sistema neumatico/hidráulica</vt:lpstr>
      <vt:lpstr>Conclusiones</vt:lpstr>
      <vt:lpstr>Pensamiento para reflexionar</vt:lpstr>
      <vt:lpstr>Controlador de presión diseñado por estudiantes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presión de fluidos</dc:title>
  <dc:creator>Venkata Satya Soujanya Gadi</dc:creator>
  <cp:lastModifiedBy>Venkata Satya Soujanya Gadi</cp:lastModifiedBy>
  <cp:revision>7</cp:revision>
  <dcterms:created xsi:type="dcterms:W3CDTF">2022-06-19T14:18:03Z</dcterms:created>
  <dcterms:modified xsi:type="dcterms:W3CDTF">2022-06-20T16:07:48Z</dcterms:modified>
</cp:coreProperties>
</file>